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512" x="0"/>
            <a:ext cy="9497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8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https://demo.rattic.org/" Type="http://schemas.openxmlformats.org/officeDocument/2006/relationships/hyperlink" TargetMode="External" Id="rId4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rattic.org/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RatticDB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Elizabeta Sørensen </a:t>
            </a:r>
            <a:br>
              <a:rPr lang="en"/>
            </a:br>
            <a:r>
              <a:rPr lang="en"/>
              <a:t>@zemmiph0bia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What?! 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Open Source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Django &lt;3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Simple to use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Able to manage humans </a:t>
            </a:r>
          </a:p>
          <a:p>
            <a:pPr rtl="0" lvl="0">
              <a:buNone/>
            </a:pPr>
            <a:r>
              <a:rPr sz="2400" lang="en"/>
              <a:t>	- Departing team members </a:t>
            </a:r>
          </a:p>
          <a:p>
            <a:pPr rtl="0" lvl="0">
              <a:buNone/>
            </a:pPr>
            <a:r>
              <a:rPr sz="2400" lang="en"/>
              <a:t>	- LDAP / Active Directory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Audit logs for accountability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Simple API </a:t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Import from KeePass 1.x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Why?!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Several types: 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Filesystem 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Network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Post-it Note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Trouble handling larger teams 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UI’s are often a disaster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Hard to audit 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Difficult to manage team changes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Managing ACL’s can be a pain point</a:t>
            </a:r>
          </a:p>
          <a:p>
            <a:pPr rtl="0" lvl="0" indent="-4191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May only work on Windows  / OSX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How?!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Encryption is done on the filesystem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We rely on HTTPS being setup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Works on databases supported by Django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Passwords are in a single group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Tagging for organization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Change queue for your pleasure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Users can be a member of many groups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LDAP / AD integration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2" name="Shape 5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20174" x="599427"/>
            <a:ext cy="5430674" cx="731892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u="sng" lang="en">
                <a:solidFill>
                  <a:schemeClr val="hlink"/>
                </a:solidFill>
                <a:hlinkClick r:id="rId4"/>
              </a:rPr>
              <a:t>https://demo.rattic.org/</a:t>
            </a:r>
            <a:r>
              <a:rPr lang="en"/>
              <a:t> U: admin P: rattic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Use it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Break it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Help us build it 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Tell us what you think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						</a:t>
            </a:r>
            <a:r>
              <a:rPr u="sng" lang="en">
                <a:solidFill>
                  <a:schemeClr val="hlink"/>
                </a:solidFill>
                <a:hlinkClick r:id="rId3"/>
              </a:rPr>
              <a:t>http://rattic.org/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Rattic needs you!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